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tma Bold" charset="1" panose="00000000000000000000"/>
      <p:regular r:id="rId15"/>
    </p:embeddedFont>
    <p:embeddedFont>
      <p:font typeface="Droid Arabic Kufi" charset="1" panose="020B06060308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11.png" Type="http://schemas.openxmlformats.org/officeDocument/2006/relationships/image"/><Relationship Id="rId18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31.pn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32.png" Type="http://schemas.openxmlformats.org/officeDocument/2006/relationships/image"/><Relationship Id="rId17" Target="../media/image11.png" Type="http://schemas.openxmlformats.org/officeDocument/2006/relationships/image"/><Relationship Id="rId18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33.png" Type="http://schemas.openxmlformats.org/officeDocument/2006/relationships/image"/><Relationship Id="rId6" Target="../media/image51.png" Type="http://schemas.openxmlformats.org/officeDocument/2006/relationships/image"/><Relationship Id="rId7" Target="../media/image46.pn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34857" y="-3594456"/>
            <a:ext cx="9818285" cy="17475912"/>
          </a:xfrm>
          <a:custGeom>
            <a:avLst/>
            <a:gdLst/>
            <a:ahLst/>
            <a:cxnLst/>
            <a:rect r="r" b="b" t="t" l="l"/>
            <a:pathLst>
              <a:path h="17475912" w="9818285">
                <a:moveTo>
                  <a:pt x="0" y="0"/>
                </a:moveTo>
                <a:lnTo>
                  <a:pt x="9818286" y="0"/>
                </a:lnTo>
                <a:lnTo>
                  <a:pt x="9818286" y="17475912"/>
                </a:lnTo>
                <a:lnTo>
                  <a:pt x="0" y="1747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75369">
            <a:off x="3244550" y="-1248309"/>
            <a:ext cx="12272274" cy="12783619"/>
          </a:xfrm>
          <a:custGeom>
            <a:avLst/>
            <a:gdLst/>
            <a:ahLst/>
            <a:cxnLst/>
            <a:rect r="r" b="b" t="t" l="l"/>
            <a:pathLst>
              <a:path h="12783619" w="12272274">
                <a:moveTo>
                  <a:pt x="0" y="0"/>
                </a:moveTo>
                <a:lnTo>
                  <a:pt x="12272274" y="0"/>
                </a:lnTo>
                <a:lnTo>
                  <a:pt x="12272274" y="12783618"/>
                </a:lnTo>
                <a:lnTo>
                  <a:pt x="0" y="12783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19967" y="3478437"/>
            <a:ext cx="10017282" cy="373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99"/>
              </a:lnSpc>
            </a:pPr>
            <a:r>
              <a:rPr lang="en-US" sz="15433">
                <a:solidFill>
                  <a:srgbClr val="99A146"/>
                </a:solidFill>
                <a:latin typeface="Atma Bold"/>
                <a:ea typeface="Atma Bold"/>
                <a:cs typeface="Atma Bold"/>
                <a:sym typeface="Atma Bold"/>
              </a:rPr>
              <a:t>what i</a:t>
            </a:r>
          </a:p>
          <a:p>
            <a:pPr algn="ctr">
              <a:lnSpc>
                <a:spcPts val="14199"/>
              </a:lnSpc>
            </a:pPr>
            <a:r>
              <a:rPr lang="en-US" sz="15433">
                <a:solidFill>
                  <a:srgbClr val="99A146"/>
                </a:solidFill>
                <a:latin typeface="Atma Bold"/>
                <a:ea typeface="Atma Bold"/>
                <a:cs typeface="Atma Bold"/>
                <a:sym typeface="Atma Bold"/>
              </a:rPr>
              <a:t>eat 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72504" y="3846338"/>
            <a:ext cx="7005397" cy="6440662"/>
          </a:xfrm>
          <a:custGeom>
            <a:avLst/>
            <a:gdLst/>
            <a:ahLst/>
            <a:cxnLst/>
            <a:rect r="r" b="b" t="t" l="l"/>
            <a:pathLst>
              <a:path h="6440662" w="7005397">
                <a:moveTo>
                  <a:pt x="0" y="0"/>
                </a:moveTo>
                <a:lnTo>
                  <a:pt x="7005397" y="0"/>
                </a:lnTo>
                <a:lnTo>
                  <a:pt x="7005397" y="6440662"/>
                </a:lnTo>
                <a:lnTo>
                  <a:pt x="0" y="6440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05979" y="332631"/>
            <a:ext cx="4925393" cy="4255833"/>
          </a:xfrm>
          <a:custGeom>
            <a:avLst/>
            <a:gdLst/>
            <a:ahLst/>
            <a:cxnLst/>
            <a:rect r="r" b="b" t="t" l="l"/>
            <a:pathLst>
              <a:path h="4255833" w="4925393">
                <a:moveTo>
                  <a:pt x="0" y="0"/>
                </a:moveTo>
                <a:lnTo>
                  <a:pt x="4925394" y="0"/>
                </a:lnTo>
                <a:lnTo>
                  <a:pt x="4925394" y="4255834"/>
                </a:lnTo>
                <a:lnTo>
                  <a:pt x="0" y="4255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3937249" y="7266965"/>
            <a:ext cx="5098021" cy="3565147"/>
          </a:xfrm>
          <a:custGeom>
            <a:avLst/>
            <a:gdLst/>
            <a:ahLst/>
            <a:cxnLst/>
            <a:rect r="r" b="b" t="t" l="l"/>
            <a:pathLst>
              <a:path h="3565147" w="5098021">
                <a:moveTo>
                  <a:pt x="0" y="3565146"/>
                </a:moveTo>
                <a:lnTo>
                  <a:pt x="5098021" y="3565146"/>
                </a:lnTo>
                <a:lnTo>
                  <a:pt x="5098021" y="0"/>
                </a:lnTo>
                <a:lnTo>
                  <a:pt x="0" y="0"/>
                </a:lnTo>
                <a:lnTo>
                  <a:pt x="0" y="356514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2431525" y="6172200"/>
            <a:ext cx="4517246" cy="4114800"/>
          </a:xfrm>
          <a:custGeom>
            <a:avLst/>
            <a:gdLst/>
            <a:ahLst/>
            <a:cxnLst/>
            <a:rect r="r" b="b" t="t" l="l"/>
            <a:pathLst>
              <a:path h="4114800" w="4517246">
                <a:moveTo>
                  <a:pt x="451724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517246" y="0"/>
                </a:lnTo>
                <a:lnTo>
                  <a:pt x="4517246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-2799014" y="-976504"/>
            <a:ext cx="6143036" cy="3735117"/>
          </a:xfrm>
          <a:custGeom>
            <a:avLst/>
            <a:gdLst/>
            <a:ahLst/>
            <a:cxnLst/>
            <a:rect r="r" b="b" t="t" l="l"/>
            <a:pathLst>
              <a:path h="3735117" w="6143036">
                <a:moveTo>
                  <a:pt x="6143036" y="3735117"/>
                </a:moveTo>
                <a:lnTo>
                  <a:pt x="0" y="3735117"/>
                </a:lnTo>
                <a:lnTo>
                  <a:pt x="0" y="0"/>
                </a:lnTo>
                <a:lnTo>
                  <a:pt x="6143036" y="0"/>
                </a:lnTo>
                <a:lnTo>
                  <a:pt x="6143036" y="373511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3308" y="-215645"/>
            <a:ext cx="4517246" cy="4114800"/>
          </a:xfrm>
          <a:custGeom>
            <a:avLst/>
            <a:gdLst/>
            <a:ahLst/>
            <a:cxnLst/>
            <a:rect r="r" b="b" t="t" l="l"/>
            <a:pathLst>
              <a:path h="4114800" w="4517246">
                <a:moveTo>
                  <a:pt x="0" y="0"/>
                </a:moveTo>
                <a:lnTo>
                  <a:pt x="4517245" y="0"/>
                </a:lnTo>
                <a:lnTo>
                  <a:pt x="4517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6669" y="-1654252"/>
            <a:ext cx="4662663" cy="4114800"/>
          </a:xfrm>
          <a:custGeom>
            <a:avLst/>
            <a:gdLst/>
            <a:ahLst/>
            <a:cxnLst/>
            <a:rect r="r" b="b" t="t" l="l"/>
            <a:pathLst>
              <a:path h="4114800" w="4662663">
                <a:moveTo>
                  <a:pt x="0" y="0"/>
                </a:moveTo>
                <a:lnTo>
                  <a:pt x="4662662" y="0"/>
                </a:lnTo>
                <a:lnTo>
                  <a:pt x="46626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2504" y="7613325"/>
            <a:ext cx="2451644" cy="2273900"/>
          </a:xfrm>
          <a:custGeom>
            <a:avLst/>
            <a:gdLst/>
            <a:ahLst/>
            <a:cxnLst/>
            <a:rect r="r" b="b" t="t" l="l"/>
            <a:pathLst>
              <a:path h="2273900" w="2451644">
                <a:moveTo>
                  <a:pt x="0" y="0"/>
                </a:moveTo>
                <a:lnTo>
                  <a:pt x="2451644" y="0"/>
                </a:lnTo>
                <a:lnTo>
                  <a:pt x="2451644" y="2273900"/>
                </a:lnTo>
                <a:lnTo>
                  <a:pt x="0" y="2273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34857" y="-3594456"/>
            <a:ext cx="9818285" cy="17475912"/>
          </a:xfrm>
          <a:custGeom>
            <a:avLst/>
            <a:gdLst/>
            <a:ahLst/>
            <a:cxnLst/>
            <a:rect r="r" b="b" t="t" l="l"/>
            <a:pathLst>
              <a:path h="17475912" w="9818285">
                <a:moveTo>
                  <a:pt x="0" y="0"/>
                </a:moveTo>
                <a:lnTo>
                  <a:pt x="9818286" y="0"/>
                </a:lnTo>
                <a:lnTo>
                  <a:pt x="9818286" y="17475912"/>
                </a:lnTo>
                <a:lnTo>
                  <a:pt x="0" y="1747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81498" y="2532460"/>
            <a:ext cx="2325846" cy="1634651"/>
          </a:xfrm>
          <a:custGeom>
            <a:avLst/>
            <a:gdLst/>
            <a:ahLst/>
            <a:cxnLst/>
            <a:rect r="r" b="b" t="t" l="l"/>
            <a:pathLst>
              <a:path h="1634651" w="2325846">
                <a:moveTo>
                  <a:pt x="2325846" y="0"/>
                </a:moveTo>
                <a:lnTo>
                  <a:pt x="0" y="0"/>
                </a:lnTo>
                <a:lnTo>
                  <a:pt x="0" y="1634651"/>
                </a:lnTo>
                <a:lnTo>
                  <a:pt x="2325846" y="1634651"/>
                </a:lnTo>
                <a:lnTo>
                  <a:pt x="232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512" y="2234010"/>
            <a:ext cx="2006733" cy="1933101"/>
          </a:xfrm>
          <a:custGeom>
            <a:avLst/>
            <a:gdLst/>
            <a:ahLst/>
            <a:cxnLst/>
            <a:rect r="r" b="b" t="t" l="l"/>
            <a:pathLst>
              <a:path h="1933101" w="2006733">
                <a:moveTo>
                  <a:pt x="0" y="0"/>
                </a:moveTo>
                <a:lnTo>
                  <a:pt x="2006733" y="0"/>
                </a:lnTo>
                <a:lnTo>
                  <a:pt x="2006733" y="1933101"/>
                </a:lnTo>
                <a:lnTo>
                  <a:pt x="0" y="1933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161032">
            <a:off x="16370361" y="7608324"/>
            <a:ext cx="2273967" cy="3299952"/>
          </a:xfrm>
          <a:custGeom>
            <a:avLst/>
            <a:gdLst/>
            <a:ahLst/>
            <a:cxnLst/>
            <a:rect r="r" b="b" t="t" l="l"/>
            <a:pathLst>
              <a:path h="3299952" w="2273967">
                <a:moveTo>
                  <a:pt x="2273967" y="0"/>
                </a:moveTo>
                <a:lnTo>
                  <a:pt x="0" y="0"/>
                </a:lnTo>
                <a:lnTo>
                  <a:pt x="0" y="3299952"/>
                </a:lnTo>
                <a:lnTo>
                  <a:pt x="2273967" y="3299952"/>
                </a:lnTo>
                <a:lnTo>
                  <a:pt x="227396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42247" y="7460332"/>
            <a:ext cx="3022345" cy="2062751"/>
          </a:xfrm>
          <a:custGeom>
            <a:avLst/>
            <a:gdLst/>
            <a:ahLst/>
            <a:cxnLst/>
            <a:rect r="r" b="b" t="t" l="l"/>
            <a:pathLst>
              <a:path h="2062751" w="3022345">
                <a:moveTo>
                  <a:pt x="0" y="0"/>
                </a:moveTo>
                <a:lnTo>
                  <a:pt x="3022346" y="0"/>
                </a:lnTo>
                <a:lnTo>
                  <a:pt x="3022346" y="2062750"/>
                </a:lnTo>
                <a:lnTo>
                  <a:pt x="0" y="2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5206" y="7128113"/>
            <a:ext cx="6143036" cy="3735117"/>
          </a:xfrm>
          <a:custGeom>
            <a:avLst/>
            <a:gdLst/>
            <a:ahLst/>
            <a:cxnLst/>
            <a:rect r="r" b="b" t="t" l="l"/>
            <a:pathLst>
              <a:path h="3735117" w="6143036">
                <a:moveTo>
                  <a:pt x="0" y="0"/>
                </a:moveTo>
                <a:lnTo>
                  <a:pt x="6143035" y="0"/>
                </a:lnTo>
                <a:lnTo>
                  <a:pt x="6143035" y="3735117"/>
                </a:lnTo>
                <a:lnTo>
                  <a:pt x="0" y="3735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3274" y="7460332"/>
            <a:ext cx="2674555" cy="2062751"/>
          </a:xfrm>
          <a:custGeom>
            <a:avLst/>
            <a:gdLst/>
            <a:ahLst/>
            <a:cxnLst/>
            <a:rect r="r" b="b" t="t" l="l"/>
            <a:pathLst>
              <a:path h="2062751" w="2674555">
                <a:moveTo>
                  <a:pt x="0" y="0"/>
                </a:moveTo>
                <a:lnTo>
                  <a:pt x="2674555" y="0"/>
                </a:lnTo>
                <a:lnTo>
                  <a:pt x="2674555" y="2062750"/>
                </a:lnTo>
                <a:lnTo>
                  <a:pt x="0" y="2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17057" y="-1476097"/>
            <a:ext cx="2691514" cy="3710107"/>
          </a:xfrm>
          <a:custGeom>
            <a:avLst/>
            <a:gdLst/>
            <a:ahLst/>
            <a:cxnLst/>
            <a:rect r="r" b="b" t="t" l="l"/>
            <a:pathLst>
              <a:path h="3710107" w="2691514">
                <a:moveTo>
                  <a:pt x="0" y="0"/>
                </a:moveTo>
                <a:lnTo>
                  <a:pt x="2691514" y="0"/>
                </a:lnTo>
                <a:lnTo>
                  <a:pt x="2691514" y="3710107"/>
                </a:lnTo>
                <a:lnTo>
                  <a:pt x="0" y="37101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48739" y="1875359"/>
            <a:ext cx="11608003" cy="7382941"/>
          </a:xfrm>
          <a:custGeom>
            <a:avLst/>
            <a:gdLst/>
            <a:ahLst/>
            <a:cxnLst/>
            <a:rect r="r" b="b" t="t" l="l"/>
            <a:pathLst>
              <a:path h="7382941" w="11608003">
                <a:moveTo>
                  <a:pt x="0" y="0"/>
                </a:moveTo>
                <a:lnTo>
                  <a:pt x="11608003" y="0"/>
                </a:lnTo>
                <a:lnTo>
                  <a:pt x="11608003" y="7382941"/>
                </a:lnTo>
                <a:lnTo>
                  <a:pt x="0" y="73829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0085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17992" y="553149"/>
            <a:ext cx="12623243" cy="86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7000">
                <a:solidFill>
                  <a:srgbClr val="EE9D32"/>
                </a:solidFill>
                <a:latin typeface="Atma Bold"/>
                <a:ea typeface="Atma Bold"/>
                <a:cs typeface="Atma Bold"/>
                <a:sym typeface="Atma Bold"/>
              </a:rPr>
              <a:t>listen and say then number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0">
            <a:off x="15137742" y="-1202657"/>
            <a:ext cx="6143036" cy="3735117"/>
          </a:xfrm>
          <a:custGeom>
            <a:avLst/>
            <a:gdLst/>
            <a:ahLst/>
            <a:cxnLst/>
            <a:rect r="r" b="b" t="t" l="l"/>
            <a:pathLst>
              <a:path h="3735117" w="6143036">
                <a:moveTo>
                  <a:pt x="0" y="3735117"/>
                </a:moveTo>
                <a:lnTo>
                  <a:pt x="6143036" y="3735117"/>
                </a:lnTo>
                <a:lnTo>
                  <a:pt x="6143036" y="0"/>
                </a:lnTo>
                <a:lnTo>
                  <a:pt x="0" y="0"/>
                </a:lnTo>
                <a:lnTo>
                  <a:pt x="0" y="3735117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34857" y="-3594456"/>
            <a:ext cx="9818285" cy="17475912"/>
          </a:xfrm>
          <a:custGeom>
            <a:avLst/>
            <a:gdLst/>
            <a:ahLst/>
            <a:cxnLst/>
            <a:rect r="r" b="b" t="t" l="l"/>
            <a:pathLst>
              <a:path h="17475912" w="9818285">
                <a:moveTo>
                  <a:pt x="0" y="0"/>
                </a:moveTo>
                <a:lnTo>
                  <a:pt x="9818286" y="0"/>
                </a:lnTo>
                <a:lnTo>
                  <a:pt x="9818286" y="17475912"/>
                </a:lnTo>
                <a:lnTo>
                  <a:pt x="0" y="1747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81498" y="2532460"/>
            <a:ext cx="2325846" cy="1634651"/>
          </a:xfrm>
          <a:custGeom>
            <a:avLst/>
            <a:gdLst/>
            <a:ahLst/>
            <a:cxnLst/>
            <a:rect r="r" b="b" t="t" l="l"/>
            <a:pathLst>
              <a:path h="1634651" w="2325846">
                <a:moveTo>
                  <a:pt x="2325846" y="0"/>
                </a:moveTo>
                <a:lnTo>
                  <a:pt x="0" y="0"/>
                </a:lnTo>
                <a:lnTo>
                  <a:pt x="0" y="1634651"/>
                </a:lnTo>
                <a:lnTo>
                  <a:pt x="2325846" y="1634651"/>
                </a:lnTo>
                <a:lnTo>
                  <a:pt x="232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512" y="2234010"/>
            <a:ext cx="2006733" cy="1933101"/>
          </a:xfrm>
          <a:custGeom>
            <a:avLst/>
            <a:gdLst/>
            <a:ahLst/>
            <a:cxnLst/>
            <a:rect r="r" b="b" t="t" l="l"/>
            <a:pathLst>
              <a:path h="1933101" w="2006733">
                <a:moveTo>
                  <a:pt x="0" y="0"/>
                </a:moveTo>
                <a:lnTo>
                  <a:pt x="2006733" y="0"/>
                </a:lnTo>
                <a:lnTo>
                  <a:pt x="2006733" y="1933101"/>
                </a:lnTo>
                <a:lnTo>
                  <a:pt x="0" y="1933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161032">
            <a:off x="16370361" y="7608324"/>
            <a:ext cx="2273967" cy="3299952"/>
          </a:xfrm>
          <a:custGeom>
            <a:avLst/>
            <a:gdLst/>
            <a:ahLst/>
            <a:cxnLst/>
            <a:rect r="r" b="b" t="t" l="l"/>
            <a:pathLst>
              <a:path h="3299952" w="2273967">
                <a:moveTo>
                  <a:pt x="2273967" y="0"/>
                </a:moveTo>
                <a:lnTo>
                  <a:pt x="0" y="0"/>
                </a:lnTo>
                <a:lnTo>
                  <a:pt x="0" y="3299952"/>
                </a:lnTo>
                <a:lnTo>
                  <a:pt x="2273967" y="3299952"/>
                </a:lnTo>
                <a:lnTo>
                  <a:pt x="227396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42247" y="7460332"/>
            <a:ext cx="3022345" cy="2062751"/>
          </a:xfrm>
          <a:custGeom>
            <a:avLst/>
            <a:gdLst/>
            <a:ahLst/>
            <a:cxnLst/>
            <a:rect r="r" b="b" t="t" l="l"/>
            <a:pathLst>
              <a:path h="2062751" w="3022345">
                <a:moveTo>
                  <a:pt x="0" y="0"/>
                </a:moveTo>
                <a:lnTo>
                  <a:pt x="3022346" y="0"/>
                </a:lnTo>
                <a:lnTo>
                  <a:pt x="3022346" y="2062750"/>
                </a:lnTo>
                <a:lnTo>
                  <a:pt x="0" y="2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5206" y="7128113"/>
            <a:ext cx="6143036" cy="3735117"/>
          </a:xfrm>
          <a:custGeom>
            <a:avLst/>
            <a:gdLst/>
            <a:ahLst/>
            <a:cxnLst/>
            <a:rect r="r" b="b" t="t" l="l"/>
            <a:pathLst>
              <a:path h="3735117" w="6143036">
                <a:moveTo>
                  <a:pt x="0" y="0"/>
                </a:moveTo>
                <a:lnTo>
                  <a:pt x="6143035" y="0"/>
                </a:lnTo>
                <a:lnTo>
                  <a:pt x="6143035" y="3735117"/>
                </a:lnTo>
                <a:lnTo>
                  <a:pt x="0" y="3735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3274" y="7460332"/>
            <a:ext cx="2674555" cy="2062751"/>
          </a:xfrm>
          <a:custGeom>
            <a:avLst/>
            <a:gdLst/>
            <a:ahLst/>
            <a:cxnLst/>
            <a:rect r="r" b="b" t="t" l="l"/>
            <a:pathLst>
              <a:path h="2062751" w="2674555">
                <a:moveTo>
                  <a:pt x="0" y="0"/>
                </a:moveTo>
                <a:lnTo>
                  <a:pt x="2674555" y="0"/>
                </a:lnTo>
                <a:lnTo>
                  <a:pt x="2674555" y="2062750"/>
                </a:lnTo>
                <a:lnTo>
                  <a:pt x="0" y="2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17057" y="-1476097"/>
            <a:ext cx="2691514" cy="3710107"/>
          </a:xfrm>
          <a:custGeom>
            <a:avLst/>
            <a:gdLst/>
            <a:ahLst/>
            <a:cxnLst/>
            <a:rect r="r" b="b" t="t" l="l"/>
            <a:pathLst>
              <a:path h="3710107" w="2691514">
                <a:moveTo>
                  <a:pt x="0" y="0"/>
                </a:moveTo>
                <a:lnTo>
                  <a:pt x="2691514" y="0"/>
                </a:lnTo>
                <a:lnTo>
                  <a:pt x="2691514" y="3710107"/>
                </a:lnTo>
                <a:lnTo>
                  <a:pt x="0" y="37101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17992" y="553149"/>
            <a:ext cx="12623243" cy="86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7000">
                <a:solidFill>
                  <a:srgbClr val="EE9D32"/>
                </a:solidFill>
                <a:latin typeface="Atma Bold"/>
                <a:ea typeface="Atma Bold"/>
                <a:cs typeface="Atma Bold"/>
                <a:sym typeface="Atma Bold"/>
              </a:rPr>
              <a:t>say the new words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0">
            <a:off x="15137742" y="-1202657"/>
            <a:ext cx="6143036" cy="3735117"/>
          </a:xfrm>
          <a:custGeom>
            <a:avLst/>
            <a:gdLst/>
            <a:ahLst/>
            <a:cxnLst/>
            <a:rect r="r" b="b" t="t" l="l"/>
            <a:pathLst>
              <a:path h="3735117" w="6143036">
                <a:moveTo>
                  <a:pt x="0" y="3735117"/>
                </a:moveTo>
                <a:lnTo>
                  <a:pt x="6143036" y="3735117"/>
                </a:lnTo>
                <a:lnTo>
                  <a:pt x="6143036" y="0"/>
                </a:lnTo>
                <a:lnTo>
                  <a:pt x="0" y="0"/>
                </a:lnTo>
                <a:lnTo>
                  <a:pt x="0" y="3735117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24199" y="3893112"/>
            <a:ext cx="13239601" cy="3567219"/>
          </a:xfrm>
          <a:custGeom>
            <a:avLst/>
            <a:gdLst/>
            <a:ahLst/>
            <a:cxnLst/>
            <a:rect r="r" b="b" t="t" l="l"/>
            <a:pathLst>
              <a:path h="3567219" w="13239601">
                <a:moveTo>
                  <a:pt x="0" y="0"/>
                </a:moveTo>
                <a:lnTo>
                  <a:pt x="13239602" y="0"/>
                </a:lnTo>
                <a:lnTo>
                  <a:pt x="13239602" y="3567220"/>
                </a:lnTo>
                <a:lnTo>
                  <a:pt x="0" y="356722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34857" y="-3594456"/>
            <a:ext cx="9818285" cy="17475912"/>
          </a:xfrm>
          <a:custGeom>
            <a:avLst/>
            <a:gdLst/>
            <a:ahLst/>
            <a:cxnLst/>
            <a:rect r="r" b="b" t="t" l="l"/>
            <a:pathLst>
              <a:path h="17475912" w="9818285">
                <a:moveTo>
                  <a:pt x="0" y="0"/>
                </a:moveTo>
                <a:lnTo>
                  <a:pt x="9818286" y="0"/>
                </a:lnTo>
                <a:lnTo>
                  <a:pt x="9818286" y="17475912"/>
                </a:lnTo>
                <a:lnTo>
                  <a:pt x="0" y="1747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81498" y="2532460"/>
            <a:ext cx="2325846" cy="1634651"/>
          </a:xfrm>
          <a:custGeom>
            <a:avLst/>
            <a:gdLst/>
            <a:ahLst/>
            <a:cxnLst/>
            <a:rect r="r" b="b" t="t" l="l"/>
            <a:pathLst>
              <a:path h="1634651" w="2325846">
                <a:moveTo>
                  <a:pt x="2325846" y="0"/>
                </a:moveTo>
                <a:lnTo>
                  <a:pt x="0" y="0"/>
                </a:lnTo>
                <a:lnTo>
                  <a:pt x="0" y="1634651"/>
                </a:lnTo>
                <a:lnTo>
                  <a:pt x="2325846" y="1634651"/>
                </a:lnTo>
                <a:lnTo>
                  <a:pt x="232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512" y="2234010"/>
            <a:ext cx="2006733" cy="1933101"/>
          </a:xfrm>
          <a:custGeom>
            <a:avLst/>
            <a:gdLst/>
            <a:ahLst/>
            <a:cxnLst/>
            <a:rect r="r" b="b" t="t" l="l"/>
            <a:pathLst>
              <a:path h="1933101" w="2006733">
                <a:moveTo>
                  <a:pt x="0" y="0"/>
                </a:moveTo>
                <a:lnTo>
                  <a:pt x="2006733" y="0"/>
                </a:lnTo>
                <a:lnTo>
                  <a:pt x="2006733" y="1933101"/>
                </a:lnTo>
                <a:lnTo>
                  <a:pt x="0" y="1933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161032">
            <a:off x="16370361" y="7608324"/>
            <a:ext cx="2273967" cy="3299952"/>
          </a:xfrm>
          <a:custGeom>
            <a:avLst/>
            <a:gdLst/>
            <a:ahLst/>
            <a:cxnLst/>
            <a:rect r="r" b="b" t="t" l="l"/>
            <a:pathLst>
              <a:path h="3299952" w="2273967">
                <a:moveTo>
                  <a:pt x="2273967" y="0"/>
                </a:moveTo>
                <a:lnTo>
                  <a:pt x="0" y="0"/>
                </a:lnTo>
                <a:lnTo>
                  <a:pt x="0" y="3299952"/>
                </a:lnTo>
                <a:lnTo>
                  <a:pt x="2273967" y="3299952"/>
                </a:lnTo>
                <a:lnTo>
                  <a:pt x="227396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42247" y="7460332"/>
            <a:ext cx="3022345" cy="2062751"/>
          </a:xfrm>
          <a:custGeom>
            <a:avLst/>
            <a:gdLst/>
            <a:ahLst/>
            <a:cxnLst/>
            <a:rect r="r" b="b" t="t" l="l"/>
            <a:pathLst>
              <a:path h="2062751" w="3022345">
                <a:moveTo>
                  <a:pt x="0" y="0"/>
                </a:moveTo>
                <a:lnTo>
                  <a:pt x="3022346" y="0"/>
                </a:lnTo>
                <a:lnTo>
                  <a:pt x="3022346" y="2062750"/>
                </a:lnTo>
                <a:lnTo>
                  <a:pt x="0" y="2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82447" y="4275645"/>
            <a:ext cx="2674555" cy="2062751"/>
          </a:xfrm>
          <a:custGeom>
            <a:avLst/>
            <a:gdLst/>
            <a:ahLst/>
            <a:cxnLst/>
            <a:rect r="r" b="b" t="t" l="l"/>
            <a:pathLst>
              <a:path h="2062751" w="2674555">
                <a:moveTo>
                  <a:pt x="0" y="0"/>
                </a:moveTo>
                <a:lnTo>
                  <a:pt x="2674555" y="0"/>
                </a:lnTo>
                <a:lnTo>
                  <a:pt x="2674555" y="2062751"/>
                </a:lnTo>
                <a:lnTo>
                  <a:pt x="0" y="2062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17057" y="-1476097"/>
            <a:ext cx="2691514" cy="3710107"/>
          </a:xfrm>
          <a:custGeom>
            <a:avLst/>
            <a:gdLst/>
            <a:ahLst/>
            <a:cxnLst/>
            <a:rect r="r" b="b" t="t" l="l"/>
            <a:pathLst>
              <a:path h="3710107" w="2691514">
                <a:moveTo>
                  <a:pt x="0" y="0"/>
                </a:moveTo>
                <a:lnTo>
                  <a:pt x="2691514" y="0"/>
                </a:lnTo>
                <a:lnTo>
                  <a:pt x="2691514" y="3710107"/>
                </a:lnTo>
                <a:lnTo>
                  <a:pt x="0" y="3710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40163" y="4893353"/>
            <a:ext cx="15512653" cy="5593505"/>
          </a:xfrm>
          <a:custGeom>
            <a:avLst/>
            <a:gdLst/>
            <a:ahLst/>
            <a:cxnLst/>
            <a:rect r="r" b="b" t="t" l="l"/>
            <a:pathLst>
              <a:path h="5593505" w="15512653">
                <a:moveTo>
                  <a:pt x="0" y="0"/>
                </a:moveTo>
                <a:lnTo>
                  <a:pt x="15512653" y="0"/>
                </a:lnTo>
                <a:lnTo>
                  <a:pt x="15512653" y="5593505"/>
                </a:lnTo>
                <a:lnTo>
                  <a:pt x="0" y="55935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17992" y="553149"/>
            <a:ext cx="12623243" cy="86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7000">
                <a:solidFill>
                  <a:srgbClr val="EE9D32"/>
                </a:solidFill>
                <a:latin typeface="Atma Bold"/>
                <a:ea typeface="Atma Bold"/>
                <a:cs typeface="Atma Bold"/>
                <a:sym typeface="Atma Bold"/>
              </a:rPr>
              <a:t>look and say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0">
            <a:off x="15141236" y="-1202657"/>
            <a:ext cx="5189582" cy="3155394"/>
          </a:xfrm>
          <a:custGeom>
            <a:avLst/>
            <a:gdLst/>
            <a:ahLst/>
            <a:cxnLst/>
            <a:rect r="r" b="b" t="t" l="l"/>
            <a:pathLst>
              <a:path h="3155394" w="5189582">
                <a:moveTo>
                  <a:pt x="0" y="3155394"/>
                </a:moveTo>
                <a:lnTo>
                  <a:pt x="5189582" y="3155394"/>
                </a:lnTo>
                <a:lnTo>
                  <a:pt x="5189582" y="0"/>
                </a:lnTo>
                <a:lnTo>
                  <a:pt x="0" y="0"/>
                </a:lnTo>
                <a:lnTo>
                  <a:pt x="0" y="315539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34857" y="-3594456"/>
            <a:ext cx="9818285" cy="17475912"/>
          </a:xfrm>
          <a:custGeom>
            <a:avLst/>
            <a:gdLst/>
            <a:ahLst/>
            <a:cxnLst/>
            <a:rect r="r" b="b" t="t" l="l"/>
            <a:pathLst>
              <a:path h="17475912" w="9818285">
                <a:moveTo>
                  <a:pt x="0" y="0"/>
                </a:moveTo>
                <a:lnTo>
                  <a:pt x="9818286" y="0"/>
                </a:lnTo>
                <a:lnTo>
                  <a:pt x="9818286" y="17475912"/>
                </a:lnTo>
                <a:lnTo>
                  <a:pt x="0" y="1747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81498" y="2532460"/>
            <a:ext cx="2325846" cy="1634651"/>
          </a:xfrm>
          <a:custGeom>
            <a:avLst/>
            <a:gdLst/>
            <a:ahLst/>
            <a:cxnLst/>
            <a:rect r="r" b="b" t="t" l="l"/>
            <a:pathLst>
              <a:path h="1634651" w="2325846">
                <a:moveTo>
                  <a:pt x="2325846" y="0"/>
                </a:moveTo>
                <a:lnTo>
                  <a:pt x="0" y="0"/>
                </a:lnTo>
                <a:lnTo>
                  <a:pt x="0" y="1634651"/>
                </a:lnTo>
                <a:lnTo>
                  <a:pt x="2325846" y="1634651"/>
                </a:lnTo>
                <a:lnTo>
                  <a:pt x="232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512" y="2234010"/>
            <a:ext cx="2006733" cy="1933101"/>
          </a:xfrm>
          <a:custGeom>
            <a:avLst/>
            <a:gdLst/>
            <a:ahLst/>
            <a:cxnLst/>
            <a:rect r="r" b="b" t="t" l="l"/>
            <a:pathLst>
              <a:path h="1933101" w="2006733">
                <a:moveTo>
                  <a:pt x="0" y="0"/>
                </a:moveTo>
                <a:lnTo>
                  <a:pt x="2006733" y="0"/>
                </a:lnTo>
                <a:lnTo>
                  <a:pt x="2006733" y="1933101"/>
                </a:lnTo>
                <a:lnTo>
                  <a:pt x="0" y="1933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161032">
            <a:off x="16370361" y="7608324"/>
            <a:ext cx="2273967" cy="3299952"/>
          </a:xfrm>
          <a:custGeom>
            <a:avLst/>
            <a:gdLst/>
            <a:ahLst/>
            <a:cxnLst/>
            <a:rect r="r" b="b" t="t" l="l"/>
            <a:pathLst>
              <a:path h="3299952" w="2273967">
                <a:moveTo>
                  <a:pt x="2273967" y="0"/>
                </a:moveTo>
                <a:lnTo>
                  <a:pt x="0" y="0"/>
                </a:lnTo>
                <a:lnTo>
                  <a:pt x="0" y="3299952"/>
                </a:lnTo>
                <a:lnTo>
                  <a:pt x="2273967" y="3299952"/>
                </a:lnTo>
                <a:lnTo>
                  <a:pt x="227396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42247" y="7460332"/>
            <a:ext cx="3022345" cy="2062751"/>
          </a:xfrm>
          <a:custGeom>
            <a:avLst/>
            <a:gdLst/>
            <a:ahLst/>
            <a:cxnLst/>
            <a:rect r="r" b="b" t="t" l="l"/>
            <a:pathLst>
              <a:path h="2062751" w="3022345">
                <a:moveTo>
                  <a:pt x="0" y="0"/>
                </a:moveTo>
                <a:lnTo>
                  <a:pt x="3022346" y="0"/>
                </a:lnTo>
                <a:lnTo>
                  <a:pt x="3022346" y="2062750"/>
                </a:lnTo>
                <a:lnTo>
                  <a:pt x="0" y="2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84891" y="7098206"/>
            <a:ext cx="6143036" cy="3735117"/>
          </a:xfrm>
          <a:custGeom>
            <a:avLst/>
            <a:gdLst/>
            <a:ahLst/>
            <a:cxnLst/>
            <a:rect r="r" b="b" t="t" l="l"/>
            <a:pathLst>
              <a:path h="3735117" w="6143036">
                <a:moveTo>
                  <a:pt x="0" y="0"/>
                </a:moveTo>
                <a:lnTo>
                  <a:pt x="6143035" y="0"/>
                </a:lnTo>
                <a:lnTo>
                  <a:pt x="6143035" y="3735117"/>
                </a:lnTo>
                <a:lnTo>
                  <a:pt x="0" y="3735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3274" y="7460332"/>
            <a:ext cx="2674555" cy="2062751"/>
          </a:xfrm>
          <a:custGeom>
            <a:avLst/>
            <a:gdLst/>
            <a:ahLst/>
            <a:cxnLst/>
            <a:rect r="r" b="b" t="t" l="l"/>
            <a:pathLst>
              <a:path h="2062751" w="2674555">
                <a:moveTo>
                  <a:pt x="0" y="0"/>
                </a:moveTo>
                <a:lnTo>
                  <a:pt x="2674555" y="0"/>
                </a:lnTo>
                <a:lnTo>
                  <a:pt x="2674555" y="2062750"/>
                </a:lnTo>
                <a:lnTo>
                  <a:pt x="0" y="2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17057" y="-1476097"/>
            <a:ext cx="2691514" cy="3710107"/>
          </a:xfrm>
          <a:custGeom>
            <a:avLst/>
            <a:gdLst/>
            <a:ahLst/>
            <a:cxnLst/>
            <a:rect r="r" b="b" t="t" l="l"/>
            <a:pathLst>
              <a:path h="3710107" w="2691514">
                <a:moveTo>
                  <a:pt x="0" y="0"/>
                </a:moveTo>
                <a:lnTo>
                  <a:pt x="2691514" y="0"/>
                </a:lnTo>
                <a:lnTo>
                  <a:pt x="2691514" y="3710107"/>
                </a:lnTo>
                <a:lnTo>
                  <a:pt x="0" y="37101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58144" y="2234010"/>
            <a:ext cx="10952776" cy="7204659"/>
          </a:xfrm>
          <a:custGeom>
            <a:avLst/>
            <a:gdLst/>
            <a:ahLst/>
            <a:cxnLst/>
            <a:rect r="r" b="b" t="t" l="l"/>
            <a:pathLst>
              <a:path h="7204659" w="10952776">
                <a:moveTo>
                  <a:pt x="0" y="0"/>
                </a:moveTo>
                <a:lnTo>
                  <a:pt x="10952777" y="0"/>
                </a:lnTo>
                <a:lnTo>
                  <a:pt x="10952777" y="7204659"/>
                </a:lnTo>
                <a:lnTo>
                  <a:pt x="0" y="72046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8368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17992" y="600774"/>
            <a:ext cx="12623243" cy="109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8799">
                <a:solidFill>
                  <a:srgbClr val="EE9D32"/>
                </a:solidFill>
                <a:latin typeface="Atma Bold"/>
                <a:ea typeface="Atma Bold"/>
                <a:cs typeface="Atma Bold"/>
                <a:sym typeface="Atma Bold"/>
              </a:rPr>
              <a:t>listen and match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0">
            <a:off x="15017920" y="-1202657"/>
            <a:ext cx="6143036" cy="3735117"/>
          </a:xfrm>
          <a:custGeom>
            <a:avLst/>
            <a:gdLst/>
            <a:ahLst/>
            <a:cxnLst/>
            <a:rect r="r" b="b" t="t" l="l"/>
            <a:pathLst>
              <a:path h="3735117" w="6143036">
                <a:moveTo>
                  <a:pt x="6143035" y="3735117"/>
                </a:moveTo>
                <a:lnTo>
                  <a:pt x="0" y="3735117"/>
                </a:lnTo>
                <a:lnTo>
                  <a:pt x="0" y="0"/>
                </a:lnTo>
                <a:lnTo>
                  <a:pt x="6143035" y="0"/>
                </a:lnTo>
                <a:lnTo>
                  <a:pt x="6143035" y="3735117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34857" y="-3594456"/>
            <a:ext cx="9818285" cy="17475912"/>
          </a:xfrm>
          <a:custGeom>
            <a:avLst/>
            <a:gdLst/>
            <a:ahLst/>
            <a:cxnLst/>
            <a:rect r="r" b="b" t="t" l="l"/>
            <a:pathLst>
              <a:path h="17475912" w="9818285">
                <a:moveTo>
                  <a:pt x="0" y="0"/>
                </a:moveTo>
                <a:lnTo>
                  <a:pt x="9818286" y="0"/>
                </a:lnTo>
                <a:lnTo>
                  <a:pt x="9818286" y="17475912"/>
                </a:lnTo>
                <a:lnTo>
                  <a:pt x="0" y="1747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60393"/>
            <a:ext cx="2964950" cy="2447099"/>
          </a:xfrm>
          <a:custGeom>
            <a:avLst/>
            <a:gdLst/>
            <a:ahLst/>
            <a:cxnLst/>
            <a:rect r="r" b="b" t="t" l="l"/>
            <a:pathLst>
              <a:path h="2447099" w="2964950">
                <a:moveTo>
                  <a:pt x="0" y="0"/>
                </a:moveTo>
                <a:lnTo>
                  <a:pt x="2964950" y="0"/>
                </a:lnTo>
                <a:lnTo>
                  <a:pt x="2964950" y="2447099"/>
                </a:lnTo>
                <a:lnTo>
                  <a:pt x="0" y="2447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2635" y="7570566"/>
            <a:ext cx="6143036" cy="3735117"/>
          </a:xfrm>
          <a:custGeom>
            <a:avLst/>
            <a:gdLst/>
            <a:ahLst/>
            <a:cxnLst/>
            <a:rect r="r" b="b" t="t" l="l"/>
            <a:pathLst>
              <a:path h="3735117" w="6143036">
                <a:moveTo>
                  <a:pt x="0" y="0"/>
                </a:moveTo>
                <a:lnTo>
                  <a:pt x="6143036" y="0"/>
                </a:lnTo>
                <a:lnTo>
                  <a:pt x="6143036" y="3735118"/>
                </a:lnTo>
                <a:lnTo>
                  <a:pt x="0" y="37351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1097" y="0"/>
            <a:ext cx="3551941" cy="2483942"/>
          </a:xfrm>
          <a:custGeom>
            <a:avLst/>
            <a:gdLst/>
            <a:ahLst/>
            <a:cxnLst/>
            <a:rect r="r" b="b" t="t" l="l"/>
            <a:pathLst>
              <a:path h="2483942" w="3551941">
                <a:moveTo>
                  <a:pt x="3551941" y="0"/>
                </a:moveTo>
                <a:lnTo>
                  <a:pt x="0" y="0"/>
                </a:lnTo>
                <a:lnTo>
                  <a:pt x="0" y="2483942"/>
                </a:lnTo>
                <a:lnTo>
                  <a:pt x="3551941" y="2483942"/>
                </a:lnTo>
                <a:lnTo>
                  <a:pt x="355194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77232" y="6036890"/>
            <a:ext cx="5293647" cy="4822031"/>
          </a:xfrm>
          <a:custGeom>
            <a:avLst/>
            <a:gdLst/>
            <a:ahLst/>
            <a:cxnLst/>
            <a:rect r="r" b="b" t="t" l="l"/>
            <a:pathLst>
              <a:path h="4822031" w="5293647">
                <a:moveTo>
                  <a:pt x="0" y="4822032"/>
                </a:moveTo>
                <a:lnTo>
                  <a:pt x="5293647" y="4822032"/>
                </a:lnTo>
                <a:lnTo>
                  <a:pt x="5293647" y="0"/>
                </a:lnTo>
                <a:lnTo>
                  <a:pt x="0" y="0"/>
                </a:lnTo>
                <a:lnTo>
                  <a:pt x="0" y="482203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15387">
            <a:off x="2984977" y="5715524"/>
            <a:ext cx="2105073" cy="3201631"/>
          </a:xfrm>
          <a:custGeom>
            <a:avLst/>
            <a:gdLst/>
            <a:ahLst/>
            <a:cxnLst/>
            <a:rect r="r" b="b" t="t" l="l"/>
            <a:pathLst>
              <a:path h="3201631" w="2105073">
                <a:moveTo>
                  <a:pt x="0" y="0"/>
                </a:moveTo>
                <a:lnTo>
                  <a:pt x="2105073" y="0"/>
                </a:lnTo>
                <a:lnTo>
                  <a:pt x="2105073" y="3201632"/>
                </a:lnTo>
                <a:lnTo>
                  <a:pt x="0" y="3201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44150" y="-115590"/>
            <a:ext cx="6093713" cy="2947141"/>
          </a:xfrm>
          <a:custGeom>
            <a:avLst/>
            <a:gdLst/>
            <a:ahLst/>
            <a:cxnLst/>
            <a:rect r="r" b="b" t="t" l="l"/>
            <a:pathLst>
              <a:path h="2947141" w="6093713">
                <a:moveTo>
                  <a:pt x="0" y="0"/>
                </a:moveTo>
                <a:lnTo>
                  <a:pt x="6093713" y="0"/>
                </a:lnTo>
                <a:lnTo>
                  <a:pt x="6093713" y="2947141"/>
                </a:lnTo>
                <a:lnTo>
                  <a:pt x="0" y="29471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4288" y="3453087"/>
            <a:ext cx="16637668" cy="149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00"/>
              </a:lnSpc>
            </a:pPr>
            <a:r>
              <a:rPr lang="en-US" sz="10357">
                <a:solidFill>
                  <a:srgbClr val="B2AF4C"/>
                </a:solidFill>
                <a:latin typeface="Atma Bold"/>
                <a:ea typeface="Atma Bold"/>
                <a:cs typeface="Atma Bold"/>
                <a:sym typeface="Atma Bold"/>
              </a:rPr>
              <a:t>like or donot like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540908" y="5143500"/>
            <a:ext cx="2956280" cy="5338654"/>
          </a:xfrm>
          <a:custGeom>
            <a:avLst/>
            <a:gdLst/>
            <a:ahLst/>
            <a:cxnLst/>
            <a:rect r="r" b="b" t="t" l="l"/>
            <a:pathLst>
              <a:path h="5338654" w="2956280">
                <a:moveTo>
                  <a:pt x="0" y="0"/>
                </a:moveTo>
                <a:lnTo>
                  <a:pt x="2956280" y="0"/>
                </a:lnTo>
                <a:lnTo>
                  <a:pt x="2956280" y="5338654"/>
                </a:lnTo>
                <a:lnTo>
                  <a:pt x="0" y="53386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8412" y="-4138412"/>
            <a:ext cx="10612194" cy="18889018"/>
          </a:xfrm>
          <a:custGeom>
            <a:avLst/>
            <a:gdLst/>
            <a:ahLst/>
            <a:cxnLst/>
            <a:rect r="r" b="b" t="t" l="l"/>
            <a:pathLst>
              <a:path h="18889018" w="10612194">
                <a:moveTo>
                  <a:pt x="0" y="0"/>
                </a:moveTo>
                <a:lnTo>
                  <a:pt x="10612194" y="0"/>
                </a:lnTo>
                <a:lnTo>
                  <a:pt x="10612194" y="18889018"/>
                </a:lnTo>
                <a:lnTo>
                  <a:pt x="0" y="1888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756017">
            <a:off x="15745175" y="5726021"/>
            <a:ext cx="3028250" cy="5589052"/>
          </a:xfrm>
          <a:custGeom>
            <a:avLst/>
            <a:gdLst/>
            <a:ahLst/>
            <a:cxnLst/>
            <a:rect r="r" b="b" t="t" l="l"/>
            <a:pathLst>
              <a:path h="5589052" w="3028250">
                <a:moveTo>
                  <a:pt x="0" y="0"/>
                </a:moveTo>
                <a:lnTo>
                  <a:pt x="3028250" y="0"/>
                </a:lnTo>
                <a:lnTo>
                  <a:pt x="3028250" y="5589053"/>
                </a:lnTo>
                <a:lnTo>
                  <a:pt x="0" y="5589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38505" y="7421760"/>
            <a:ext cx="5086558" cy="3729083"/>
          </a:xfrm>
          <a:custGeom>
            <a:avLst/>
            <a:gdLst/>
            <a:ahLst/>
            <a:cxnLst/>
            <a:rect r="r" b="b" t="t" l="l"/>
            <a:pathLst>
              <a:path h="3729083" w="5086558">
                <a:moveTo>
                  <a:pt x="0" y="0"/>
                </a:moveTo>
                <a:lnTo>
                  <a:pt x="5086557" y="0"/>
                </a:lnTo>
                <a:lnTo>
                  <a:pt x="5086557" y="3729082"/>
                </a:lnTo>
                <a:lnTo>
                  <a:pt x="0" y="3729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163537">
            <a:off x="16371601" y="-251829"/>
            <a:ext cx="2258195" cy="2562491"/>
          </a:xfrm>
          <a:custGeom>
            <a:avLst/>
            <a:gdLst/>
            <a:ahLst/>
            <a:cxnLst/>
            <a:rect r="r" b="b" t="t" l="l"/>
            <a:pathLst>
              <a:path h="2562491" w="2258195">
                <a:moveTo>
                  <a:pt x="0" y="0"/>
                </a:moveTo>
                <a:lnTo>
                  <a:pt x="2258195" y="0"/>
                </a:lnTo>
                <a:lnTo>
                  <a:pt x="2258195" y="2562491"/>
                </a:lnTo>
                <a:lnTo>
                  <a:pt x="0" y="25624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9273" y="-723635"/>
            <a:ext cx="2207881" cy="3043445"/>
          </a:xfrm>
          <a:custGeom>
            <a:avLst/>
            <a:gdLst/>
            <a:ahLst/>
            <a:cxnLst/>
            <a:rect r="r" b="b" t="t" l="l"/>
            <a:pathLst>
              <a:path h="3043445" w="2207881">
                <a:moveTo>
                  <a:pt x="0" y="0"/>
                </a:moveTo>
                <a:lnTo>
                  <a:pt x="2207881" y="0"/>
                </a:lnTo>
                <a:lnTo>
                  <a:pt x="2207881" y="3043445"/>
                </a:lnTo>
                <a:lnTo>
                  <a:pt x="0" y="3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6485" y="2015010"/>
            <a:ext cx="16691010" cy="3128490"/>
          </a:xfrm>
          <a:custGeom>
            <a:avLst/>
            <a:gdLst/>
            <a:ahLst/>
            <a:cxnLst/>
            <a:rect r="r" b="b" t="t" l="l"/>
            <a:pathLst>
              <a:path h="3128490" w="16691010">
                <a:moveTo>
                  <a:pt x="0" y="0"/>
                </a:moveTo>
                <a:lnTo>
                  <a:pt x="16691010" y="0"/>
                </a:lnTo>
                <a:lnTo>
                  <a:pt x="16691010" y="3128490"/>
                </a:lnTo>
                <a:lnTo>
                  <a:pt x="0" y="3128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36610" y="5634854"/>
            <a:ext cx="3895921" cy="4835686"/>
          </a:xfrm>
          <a:custGeom>
            <a:avLst/>
            <a:gdLst/>
            <a:ahLst/>
            <a:cxnLst/>
            <a:rect r="r" b="b" t="t" l="l"/>
            <a:pathLst>
              <a:path h="4835686" w="3895921">
                <a:moveTo>
                  <a:pt x="0" y="0"/>
                </a:moveTo>
                <a:lnTo>
                  <a:pt x="3895921" y="0"/>
                </a:lnTo>
                <a:lnTo>
                  <a:pt x="3895921" y="4835686"/>
                </a:lnTo>
                <a:lnTo>
                  <a:pt x="0" y="4835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75786" y="1691477"/>
            <a:ext cx="7746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egg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126" y="1691477"/>
            <a:ext cx="11675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onion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3598" y="1739420"/>
            <a:ext cx="23044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sandwatich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81223" y="1482562"/>
            <a:ext cx="15336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chicken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28876" y="1587020"/>
            <a:ext cx="7405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rice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0047" y="1739420"/>
            <a:ext cx="24221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French fries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762646" y="-4413207"/>
            <a:ext cx="11316855" cy="20143270"/>
          </a:xfrm>
          <a:custGeom>
            <a:avLst/>
            <a:gdLst/>
            <a:ahLst/>
            <a:cxnLst/>
            <a:rect r="r" b="b" t="t" l="l"/>
            <a:pathLst>
              <a:path h="20143270" w="11316855">
                <a:moveTo>
                  <a:pt x="0" y="0"/>
                </a:moveTo>
                <a:lnTo>
                  <a:pt x="11316855" y="0"/>
                </a:lnTo>
                <a:lnTo>
                  <a:pt x="11316855" y="20143270"/>
                </a:lnTo>
                <a:lnTo>
                  <a:pt x="0" y="2014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4893" y="7846290"/>
            <a:ext cx="4488060" cy="3290309"/>
          </a:xfrm>
          <a:custGeom>
            <a:avLst/>
            <a:gdLst/>
            <a:ahLst/>
            <a:cxnLst/>
            <a:rect r="r" b="b" t="t" l="l"/>
            <a:pathLst>
              <a:path h="3290309" w="4488060">
                <a:moveTo>
                  <a:pt x="0" y="0"/>
                </a:moveTo>
                <a:lnTo>
                  <a:pt x="4488060" y="0"/>
                </a:lnTo>
                <a:lnTo>
                  <a:pt x="4488060" y="3290309"/>
                </a:lnTo>
                <a:lnTo>
                  <a:pt x="0" y="3290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87407">
            <a:off x="-1318861" y="-224920"/>
            <a:ext cx="3848684" cy="2193750"/>
          </a:xfrm>
          <a:custGeom>
            <a:avLst/>
            <a:gdLst/>
            <a:ahLst/>
            <a:cxnLst/>
            <a:rect r="r" b="b" t="t" l="l"/>
            <a:pathLst>
              <a:path h="2193750" w="3848684">
                <a:moveTo>
                  <a:pt x="0" y="0"/>
                </a:moveTo>
                <a:lnTo>
                  <a:pt x="3848684" y="0"/>
                </a:lnTo>
                <a:lnTo>
                  <a:pt x="3848684" y="2193750"/>
                </a:lnTo>
                <a:lnTo>
                  <a:pt x="0" y="2193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29243">
            <a:off x="-477626" y="7331188"/>
            <a:ext cx="2166213" cy="3718821"/>
          </a:xfrm>
          <a:custGeom>
            <a:avLst/>
            <a:gdLst/>
            <a:ahLst/>
            <a:cxnLst/>
            <a:rect r="r" b="b" t="t" l="l"/>
            <a:pathLst>
              <a:path h="3718821" w="2166213">
                <a:moveTo>
                  <a:pt x="0" y="0"/>
                </a:moveTo>
                <a:lnTo>
                  <a:pt x="2166214" y="0"/>
                </a:lnTo>
                <a:lnTo>
                  <a:pt x="2166214" y="3718821"/>
                </a:lnTo>
                <a:lnTo>
                  <a:pt x="0" y="37188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39100">
            <a:off x="16148655" y="-2314650"/>
            <a:ext cx="3481652" cy="4799270"/>
          </a:xfrm>
          <a:custGeom>
            <a:avLst/>
            <a:gdLst/>
            <a:ahLst/>
            <a:cxnLst/>
            <a:rect r="r" b="b" t="t" l="l"/>
            <a:pathLst>
              <a:path h="4799270" w="3481652">
                <a:moveTo>
                  <a:pt x="3481652" y="0"/>
                </a:moveTo>
                <a:lnTo>
                  <a:pt x="0" y="0"/>
                </a:lnTo>
                <a:lnTo>
                  <a:pt x="0" y="4799269"/>
                </a:lnTo>
                <a:lnTo>
                  <a:pt x="3481652" y="4799269"/>
                </a:lnTo>
                <a:lnTo>
                  <a:pt x="348165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39804" y="788606"/>
            <a:ext cx="13129505" cy="8396489"/>
          </a:xfrm>
          <a:custGeom>
            <a:avLst/>
            <a:gdLst/>
            <a:ahLst/>
            <a:cxnLst/>
            <a:rect r="r" b="b" t="t" l="l"/>
            <a:pathLst>
              <a:path h="8396489" w="13129505">
                <a:moveTo>
                  <a:pt x="0" y="0"/>
                </a:moveTo>
                <a:lnTo>
                  <a:pt x="13129504" y="0"/>
                </a:lnTo>
                <a:lnTo>
                  <a:pt x="13129504" y="8396489"/>
                </a:lnTo>
                <a:lnTo>
                  <a:pt x="0" y="8396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16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33670" y="855281"/>
            <a:ext cx="12761581" cy="11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5"/>
              </a:lnSpc>
              <a:spcBef>
                <a:spcPct val="0"/>
              </a:spcBef>
            </a:pPr>
            <a:r>
              <a:rPr lang="en-US" sz="8299">
                <a:solidFill>
                  <a:srgbClr val="547910"/>
                </a:solidFill>
                <a:latin typeface="Atma Bold"/>
                <a:ea typeface="Atma Bold"/>
                <a:cs typeface="Atma Bold"/>
                <a:sym typeface="Atma Bold"/>
              </a:rPr>
              <a:t>look , listen &amp; read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34857" y="-3594456"/>
            <a:ext cx="9818285" cy="17475912"/>
          </a:xfrm>
          <a:custGeom>
            <a:avLst/>
            <a:gdLst/>
            <a:ahLst/>
            <a:cxnLst/>
            <a:rect r="r" b="b" t="t" l="l"/>
            <a:pathLst>
              <a:path h="17475912" w="9818285">
                <a:moveTo>
                  <a:pt x="0" y="0"/>
                </a:moveTo>
                <a:lnTo>
                  <a:pt x="9818286" y="0"/>
                </a:lnTo>
                <a:lnTo>
                  <a:pt x="9818286" y="17475912"/>
                </a:lnTo>
                <a:lnTo>
                  <a:pt x="0" y="1747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50023" y="4906882"/>
            <a:ext cx="4304766" cy="4531333"/>
          </a:xfrm>
          <a:custGeom>
            <a:avLst/>
            <a:gdLst/>
            <a:ahLst/>
            <a:cxnLst/>
            <a:rect r="r" b="b" t="t" l="l"/>
            <a:pathLst>
              <a:path h="4531333" w="4304766">
                <a:moveTo>
                  <a:pt x="0" y="0"/>
                </a:moveTo>
                <a:lnTo>
                  <a:pt x="4304767" y="0"/>
                </a:lnTo>
                <a:lnTo>
                  <a:pt x="4304767" y="4531333"/>
                </a:lnTo>
                <a:lnTo>
                  <a:pt x="0" y="453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34962" y="5921121"/>
            <a:ext cx="2964950" cy="2447099"/>
          </a:xfrm>
          <a:custGeom>
            <a:avLst/>
            <a:gdLst/>
            <a:ahLst/>
            <a:cxnLst/>
            <a:rect r="r" b="b" t="t" l="l"/>
            <a:pathLst>
              <a:path h="2447099" w="2964950">
                <a:moveTo>
                  <a:pt x="0" y="0"/>
                </a:moveTo>
                <a:lnTo>
                  <a:pt x="2964950" y="0"/>
                </a:lnTo>
                <a:lnTo>
                  <a:pt x="2964950" y="2447099"/>
                </a:lnTo>
                <a:lnTo>
                  <a:pt x="0" y="2447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38324" y="1561993"/>
            <a:ext cx="2297681" cy="2715132"/>
          </a:xfrm>
          <a:custGeom>
            <a:avLst/>
            <a:gdLst/>
            <a:ahLst/>
            <a:cxnLst/>
            <a:rect r="r" b="b" t="t" l="l"/>
            <a:pathLst>
              <a:path h="2715132" w="2297681">
                <a:moveTo>
                  <a:pt x="0" y="0"/>
                </a:moveTo>
                <a:lnTo>
                  <a:pt x="2297681" y="0"/>
                </a:lnTo>
                <a:lnTo>
                  <a:pt x="2297681" y="2715132"/>
                </a:lnTo>
                <a:lnTo>
                  <a:pt x="0" y="2715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1516" y="3280634"/>
            <a:ext cx="8562975" cy="34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7"/>
              </a:lnSpc>
            </a:pPr>
            <a:r>
              <a:rPr lang="en-US" sz="8799">
                <a:solidFill>
                  <a:srgbClr val="B2AF4C"/>
                </a:solidFill>
                <a:latin typeface="Atma Bold"/>
                <a:ea typeface="Atma Bold"/>
                <a:cs typeface="Atma Bold"/>
                <a:sym typeface="Atma Bold"/>
              </a:rPr>
              <a:t>thanks for watching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089925">
            <a:off x="2587208" y="1459831"/>
            <a:ext cx="4150709" cy="2365904"/>
          </a:xfrm>
          <a:custGeom>
            <a:avLst/>
            <a:gdLst/>
            <a:ahLst/>
            <a:cxnLst/>
            <a:rect r="r" b="b" t="t" l="l"/>
            <a:pathLst>
              <a:path h="2365904" w="4150709">
                <a:moveTo>
                  <a:pt x="0" y="0"/>
                </a:moveTo>
                <a:lnTo>
                  <a:pt x="4150709" y="0"/>
                </a:lnTo>
                <a:lnTo>
                  <a:pt x="4150709" y="2365904"/>
                </a:lnTo>
                <a:lnTo>
                  <a:pt x="0" y="2365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39046" y="-491266"/>
            <a:ext cx="3173799" cy="2800877"/>
          </a:xfrm>
          <a:custGeom>
            <a:avLst/>
            <a:gdLst/>
            <a:ahLst/>
            <a:cxnLst/>
            <a:rect r="r" b="b" t="t" l="l"/>
            <a:pathLst>
              <a:path h="2800877" w="3173799">
                <a:moveTo>
                  <a:pt x="0" y="0"/>
                </a:moveTo>
                <a:lnTo>
                  <a:pt x="3173799" y="0"/>
                </a:lnTo>
                <a:lnTo>
                  <a:pt x="3173799" y="2800877"/>
                </a:lnTo>
                <a:lnTo>
                  <a:pt x="0" y="2800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636" y="7231270"/>
            <a:ext cx="2451644" cy="2273900"/>
          </a:xfrm>
          <a:custGeom>
            <a:avLst/>
            <a:gdLst/>
            <a:ahLst/>
            <a:cxnLst/>
            <a:rect r="r" b="b" t="t" l="l"/>
            <a:pathLst>
              <a:path h="2273900" w="2451644">
                <a:moveTo>
                  <a:pt x="0" y="0"/>
                </a:moveTo>
                <a:lnTo>
                  <a:pt x="2451644" y="0"/>
                </a:lnTo>
                <a:lnTo>
                  <a:pt x="2451644" y="2273900"/>
                </a:lnTo>
                <a:lnTo>
                  <a:pt x="0" y="2273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-1566091" y="-491266"/>
            <a:ext cx="5189582" cy="3155394"/>
          </a:xfrm>
          <a:custGeom>
            <a:avLst/>
            <a:gdLst/>
            <a:ahLst/>
            <a:cxnLst/>
            <a:rect r="r" b="b" t="t" l="l"/>
            <a:pathLst>
              <a:path h="3155394" w="5189582">
                <a:moveTo>
                  <a:pt x="0" y="3155394"/>
                </a:moveTo>
                <a:lnTo>
                  <a:pt x="5189582" y="3155394"/>
                </a:lnTo>
                <a:lnTo>
                  <a:pt x="5189582" y="0"/>
                </a:lnTo>
                <a:lnTo>
                  <a:pt x="0" y="0"/>
                </a:lnTo>
                <a:lnTo>
                  <a:pt x="0" y="315539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DAF2EjW1TWc</dc:identifier>
  <dcterms:modified xsi:type="dcterms:W3CDTF">2011-08-01T06:04:30Z</dcterms:modified>
  <cp:revision>1</cp:revision>
  <dc:title>Brown Orange Creative Fun Illustration Sustainable Food Business Presentation</dc:title>
</cp:coreProperties>
</file>